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helsea Market" panose="020B0604020202020204" charset="0"/>
      <p:regular r:id="rId13"/>
    </p:embeddedFont>
    <p:embeddedFont>
      <p:font typeface="McLaren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55a481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55a481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d4b346a5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d4b346a5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d4b346a5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d4b346a5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d4b346a5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d4b346a5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d4b346a5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d4b346a5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d4b346a5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d4b346a5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d4b346a5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d4b346a5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d4b346a5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d4b346a5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d4b346a5d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d4b346a5d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view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ncientnc.web.unc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5500" y="1247300"/>
            <a:ext cx="8520600" cy="2311800"/>
          </a:xfrm>
          <a:prstGeom prst="rect">
            <a:avLst/>
          </a:prstGeom>
          <a:solidFill>
            <a:schemeClr val="dk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Teachers wanting to edit this slideshow should click “File” then “Make a Copy”</a:t>
            </a:r>
            <a:endParaRPr b="1">
              <a:solidFill>
                <a:srgbClr val="FF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683" y="4497658"/>
            <a:ext cx="7932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i="1" dirty="0"/>
              <a:t>This </a:t>
            </a:r>
            <a:r>
              <a:rPr lang="en-US" sz="900" i="1" dirty="0" err="1" smtClean="0"/>
              <a:t>lesso</a:t>
            </a:r>
            <a:r>
              <a:rPr lang="en-US" sz="900" i="1" dirty="0" smtClean="0"/>
              <a:t> </a:t>
            </a:r>
            <a:r>
              <a:rPr lang="en-US" sz="900" i="1" dirty="0"/>
              <a:t>plan was created by Matt Daniel of Pitt County Schools as part of the 2021-2022 UNC World View Global Fellows Program. For more information about the program, please visit </a:t>
            </a:r>
            <a:r>
              <a:rPr lang="en-US" sz="900" i="1" u="sng" dirty="0">
                <a:hlinkClick r:id="rId3"/>
              </a:rPr>
              <a:t>http://worldview.unc.edu</a:t>
            </a:r>
            <a:r>
              <a:rPr lang="en-US" sz="900" i="1" u="sng" dirty="0" smtClean="0">
                <a:hlinkClick r:id="rId3"/>
              </a:rPr>
              <a:t>/</a:t>
            </a:r>
            <a:r>
              <a:rPr lang="en-US" sz="900" i="1" dirty="0" smtClean="0"/>
              <a:t>.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529683" y="4320925"/>
            <a:ext cx="79322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i="1" dirty="0"/>
              <a:t>This lesson plan </a:t>
            </a:r>
            <a:r>
              <a:rPr lang="en-US" sz="900" i="1" dirty="0" smtClean="0"/>
              <a:t>and corresponding materials were created </a:t>
            </a:r>
            <a:r>
              <a:rPr lang="en-US" sz="900" i="1" dirty="0"/>
              <a:t>by Matt Daniel of Pitt County Schools as part of the 2021-2022 UNC World View Global Fellows Program. For more information about the program, please visit </a:t>
            </a:r>
            <a:r>
              <a:rPr lang="en-US" sz="900" i="1" u="sng" dirty="0">
                <a:hlinkClick r:id="rId3"/>
              </a:rPr>
              <a:t>http://worldview.unc.edu</a:t>
            </a:r>
            <a:r>
              <a:rPr lang="en-US" sz="900" i="1" u="sng" dirty="0" smtClean="0">
                <a:hlinkClick r:id="rId3"/>
              </a:rPr>
              <a:t>/</a:t>
            </a:r>
            <a:r>
              <a:rPr lang="en-US" sz="900" i="1" dirty="0" smtClean="0"/>
              <a:t>.</a:t>
            </a:r>
          </a:p>
          <a:p>
            <a:endParaRPr lang="en-US" sz="900" i="1" dirty="0"/>
          </a:p>
          <a:p>
            <a:r>
              <a:rPr lang="en-US" sz="900" i="1" dirty="0" smtClean="0"/>
              <a:t>Artifact images are used with permission from the UNC Research Laboratories </a:t>
            </a:r>
            <a:r>
              <a:rPr lang="en-US" sz="900" i="1" dirty="0"/>
              <a:t>of Archaeology/  </a:t>
            </a:r>
            <a:r>
              <a:rPr lang="en-US" sz="900" i="1" dirty="0">
                <a:hlinkClick r:id="rId4"/>
              </a:rPr>
              <a:t>https://</a:t>
            </a:r>
            <a:r>
              <a:rPr lang="en-US" sz="900" i="1" dirty="0" smtClean="0">
                <a:hlinkClick r:id="rId4"/>
              </a:rPr>
              <a:t>ancientnc.web.unc.edu</a:t>
            </a:r>
            <a:r>
              <a:rPr lang="en-US" sz="900" i="1" dirty="0" smtClean="0"/>
              <a:t> 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>
            <a:off x="201525" y="604575"/>
            <a:ext cx="38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4672150" y="604575"/>
            <a:ext cx="38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4672150" y="2954475"/>
            <a:ext cx="38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247225" y="3001325"/>
            <a:ext cx="38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NAME THAT ARTIFACT!</a:t>
            </a:r>
            <a:endParaRPr b="1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Be sure you are working on </a:t>
            </a:r>
            <a:r>
              <a:rPr lang="en" u="sng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your assigned slide</a:t>
            </a:r>
            <a:r>
              <a:rPr lang="en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 and </a:t>
            </a:r>
            <a:r>
              <a:rPr lang="en" u="sng">
                <a:solidFill>
                  <a:schemeClr val="lt1"/>
                </a:solidFill>
                <a:latin typeface="McLaren"/>
                <a:ea typeface="McLaren"/>
                <a:cs typeface="McLaren"/>
                <a:sym typeface="McLaren"/>
              </a:rPr>
              <a:t>your assigned slide ONLY!</a:t>
            </a:r>
            <a:endParaRPr u="sng">
              <a:solidFill>
                <a:schemeClr val="l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01525" y="604575"/>
            <a:ext cx="38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4672150" y="604575"/>
            <a:ext cx="24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672150" y="2954475"/>
            <a:ext cx="38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47225" y="3001325"/>
            <a:ext cx="38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01525" y="6045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4672150" y="6045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672150" y="29544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47225" y="300132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201525" y="6045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4672150" y="604575"/>
            <a:ext cx="229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4672150" y="29544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47225" y="300132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201525" y="6045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672150" y="604575"/>
            <a:ext cx="27009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672150" y="2954475"/>
            <a:ext cx="38385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47225" y="300132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201525" y="6045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4672150" y="6045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4672150" y="29544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47225" y="300132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201525" y="6045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4672150" y="6045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4672150" y="29544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247225" y="300132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201525" y="6045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4672150" y="604575"/>
            <a:ext cx="38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4672150" y="295447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247225" y="3001325"/>
            <a:ext cx="383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194</Words>
  <Application>Microsoft Office PowerPoint</Application>
  <PresentationFormat>On-screen Show (16:9)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Chelsea Market</vt:lpstr>
      <vt:lpstr>McLaren</vt:lpstr>
      <vt:lpstr>Arial</vt:lpstr>
      <vt:lpstr>Simple Light</vt:lpstr>
      <vt:lpstr>Teachers wanting to edit this slideshow should click “File” then “Make a Copy”</vt:lpstr>
      <vt:lpstr>NAME THAT ARTIFACT!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Teachers wanting to edit this slideshow should click “File” then “Make a Copy”</dc:title>
  <dc:creator>jmarante</dc:creator>
  <cp:lastModifiedBy>jmarante</cp:lastModifiedBy>
  <cp:revision>3</cp:revision>
  <dcterms:modified xsi:type="dcterms:W3CDTF">2022-03-31T15:18:34Z</dcterms:modified>
</cp:coreProperties>
</file>