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5c92d7d1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55c92d7d1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55b94a9cb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55b94a9cb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55b94a9cb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55b94a9cb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5b94a9cb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55b94a9cb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55c92d7d1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55c92d7d1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5c92d7d1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5c92d7d1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00" y="86475"/>
            <a:ext cx="5147900" cy="343364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32075" y="196375"/>
            <a:ext cx="1737000" cy="400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Teje: Ethiopia</a:t>
            </a: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92509" y="4725681"/>
            <a:ext cx="863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900" dirty="0">
                <a:solidFill>
                  <a:srgbClr val="000099"/>
                </a:solidFill>
              </a:rPr>
              <a:t>This document is supplemental material to Welcome to My Life, a lesson plan created by Alissa </a:t>
            </a:r>
            <a:r>
              <a:rPr lang="en-US" sz="900" dirty="0" err="1">
                <a:solidFill>
                  <a:srgbClr val="000099"/>
                </a:solidFill>
              </a:rPr>
              <a:t>McElreath</a:t>
            </a:r>
            <a:r>
              <a:rPr lang="en-US" sz="900" dirty="0">
                <a:solidFill>
                  <a:srgbClr val="000099"/>
                </a:solidFill>
              </a:rPr>
              <a:t> of Dillard Drive Magnet Middle School as part of the 2022-2023 UNC World View Global Fellows Program. For more information about the program, please visit http://worldview.unc.edu/. </a:t>
            </a:r>
            <a:endParaRPr lang="en-US" sz="9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52826" cy="33677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209025" y="154575"/>
            <a:ext cx="215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274950" y="297450"/>
            <a:ext cx="1923300" cy="400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Afework: Ethiopia</a:t>
            </a: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292509" y="4725681"/>
            <a:ext cx="863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900" dirty="0">
                <a:solidFill>
                  <a:srgbClr val="000099"/>
                </a:solidFill>
              </a:rPr>
              <a:t>This document is supplemental material to Welcome to My Life, a lesson plan created by Alissa </a:t>
            </a:r>
            <a:r>
              <a:rPr lang="en-US" sz="900" dirty="0" err="1">
                <a:solidFill>
                  <a:srgbClr val="000099"/>
                </a:solidFill>
              </a:rPr>
              <a:t>McElreath</a:t>
            </a:r>
            <a:r>
              <a:rPr lang="en-US" sz="900" dirty="0">
                <a:solidFill>
                  <a:srgbClr val="000099"/>
                </a:solidFill>
              </a:rPr>
              <a:t> of Dillard Drive Magnet Middle School as part of the 2022-2023 UNC World View Global Fellows Program. For more information about the program, please visit http://worldview.unc.edu/. </a:t>
            </a:r>
            <a:endParaRPr lang="en-US" sz="9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5473" cy="331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2509" y="4725681"/>
            <a:ext cx="863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900" dirty="0">
                <a:solidFill>
                  <a:srgbClr val="000099"/>
                </a:solidFill>
              </a:rPr>
              <a:t>This document is supplemental material to Welcome to My Life, a lesson plan created by Alissa </a:t>
            </a:r>
            <a:r>
              <a:rPr lang="en-US" sz="900" dirty="0" err="1">
                <a:solidFill>
                  <a:srgbClr val="000099"/>
                </a:solidFill>
              </a:rPr>
              <a:t>McElreath</a:t>
            </a:r>
            <a:r>
              <a:rPr lang="en-US" sz="900" dirty="0">
                <a:solidFill>
                  <a:srgbClr val="000099"/>
                </a:solidFill>
              </a:rPr>
              <a:t> of Dillard Drive Magnet Middle School as part of the 2022-2023 UNC World View Global Fellows Program. For more information about the program, please visit http://worldview.unc.edu/. </a:t>
            </a:r>
            <a:endParaRPr lang="en-US" sz="9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65950"/>
            <a:ext cx="4964074" cy="33123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2569900" y="65950"/>
            <a:ext cx="2231100" cy="400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Harika: India</a:t>
            </a: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92509" y="4725681"/>
            <a:ext cx="863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900" dirty="0">
                <a:solidFill>
                  <a:srgbClr val="000099"/>
                </a:solidFill>
              </a:rPr>
              <a:t>This document is supplemental material to Welcome to My Life, a lesson plan created by Alissa </a:t>
            </a:r>
            <a:r>
              <a:rPr lang="en-US" sz="900" dirty="0" err="1">
                <a:solidFill>
                  <a:srgbClr val="000099"/>
                </a:solidFill>
              </a:rPr>
              <a:t>McElreath</a:t>
            </a:r>
            <a:r>
              <a:rPr lang="en-US" sz="900" dirty="0">
                <a:solidFill>
                  <a:srgbClr val="000099"/>
                </a:solidFill>
              </a:rPr>
              <a:t> of Dillard Drive Magnet Middle School as part of the 2022-2023 UNC World View Global Fellows Program. For more information about the program, please visit http://worldview.unc.edu/. </a:t>
            </a:r>
            <a:endParaRPr lang="en-US" sz="9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62574" cy="31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384875" y="275475"/>
            <a:ext cx="16485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Luz: Peru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92509" y="4725681"/>
            <a:ext cx="863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900" dirty="0">
                <a:solidFill>
                  <a:srgbClr val="000099"/>
                </a:solidFill>
              </a:rPr>
              <a:t>This document is supplemental material to Welcome to My Life, a lesson plan created by Alissa </a:t>
            </a:r>
            <a:r>
              <a:rPr lang="en-US" sz="900" dirty="0" err="1">
                <a:solidFill>
                  <a:srgbClr val="000099"/>
                </a:solidFill>
              </a:rPr>
              <a:t>McElreath</a:t>
            </a:r>
            <a:r>
              <a:rPr lang="en-US" sz="900" dirty="0">
                <a:solidFill>
                  <a:srgbClr val="000099"/>
                </a:solidFill>
              </a:rPr>
              <a:t> of Dillard Drive Magnet Middle School as part of the 2022-2023 UNC World View Global Fellows Program. For more information about the program, please visit http://worldview.unc.edu/. </a:t>
            </a:r>
            <a:endParaRPr lang="en-US" sz="9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16325" cy="36126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/>
        </p:nvSpPr>
        <p:spPr>
          <a:xfrm>
            <a:off x="285950" y="238850"/>
            <a:ext cx="1384500" cy="400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Elmer: Peru</a:t>
            </a: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92509" y="4725681"/>
            <a:ext cx="863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900" dirty="0">
                <a:solidFill>
                  <a:srgbClr val="000099"/>
                </a:solidFill>
              </a:rPr>
              <a:t>This document is supplemental material to Welcome to My Life, a lesson plan created by Alissa </a:t>
            </a:r>
            <a:r>
              <a:rPr lang="en-US" sz="900" dirty="0" err="1">
                <a:solidFill>
                  <a:srgbClr val="000099"/>
                </a:solidFill>
              </a:rPr>
              <a:t>McElreath</a:t>
            </a:r>
            <a:r>
              <a:rPr lang="en-US" sz="900" dirty="0">
                <a:solidFill>
                  <a:srgbClr val="000099"/>
                </a:solidFill>
              </a:rPr>
              <a:t> of Dillard Drive Magnet Middle School as part of the 2022-2023 UNC World View Global Fellows Program. For more information about the program, please visit http://worldview.unc.edu/. </a:t>
            </a:r>
            <a:endParaRPr lang="en-US" sz="9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5475"/>
            <a:ext cx="5234700" cy="34766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/>
          <p:nvPr/>
        </p:nvSpPr>
        <p:spPr>
          <a:xfrm>
            <a:off x="242000" y="220525"/>
            <a:ext cx="2000100" cy="400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Lien: Vietnam</a:t>
            </a:r>
            <a:endParaRPr/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5525" y="275475"/>
            <a:ext cx="1820826" cy="182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9500" y="3455675"/>
            <a:ext cx="1535424" cy="153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7325" y="2501750"/>
            <a:ext cx="1388150" cy="13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1400" y="3030275"/>
            <a:ext cx="1665776" cy="16657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92509" y="4725681"/>
            <a:ext cx="863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900" dirty="0">
                <a:solidFill>
                  <a:srgbClr val="000099"/>
                </a:solidFill>
              </a:rPr>
              <a:t>This document is supplemental material to Welcome to My Life, a lesson plan created by Alissa </a:t>
            </a:r>
            <a:r>
              <a:rPr lang="en-US" sz="900" dirty="0" err="1">
                <a:solidFill>
                  <a:srgbClr val="000099"/>
                </a:solidFill>
              </a:rPr>
              <a:t>McElreath</a:t>
            </a:r>
            <a:r>
              <a:rPr lang="en-US" sz="900" dirty="0">
                <a:solidFill>
                  <a:srgbClr val="000099"/>
                </a:solidFill>
              </a:rPr>
              <a:t> of Dillard Drive Magnet Middle School as part of the 2022-2023 UNC World View Global Fellows Program. For more information about the program, please visit http://worldview.unc.edu/. </a:t>
            </a:r>
            <a:endParaRPr lang="en-US" sz="9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363</Words>
  <Application>Microsoft Office PowerPoint</Application>
  <PresentationFormat>On-screen Show (16:9)</PresentationFormat>
  <Paragraphs>15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jmarante</dc:creator>
  <cp:lastModifiedBy>Kinnaird, Julie Marantette</cp:lastModifiedBy>
  <cp:revision>2</cp:revision>
  <dcterms:modified xsi:type="dcterms:W3CDTF">2023-04-25T16:57:46Z</dcterms:modified>
</cp:coreProperties>
</file>