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6B3C62-5E03-4CED-B634-6096B33A09AF}" v="5" dt="2024-03-14T18:56:51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E9439-CFC4-B582-2F75-0921BDF64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40AF4F-5BAA-BC0C-B837-B1BED5688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CB50D-8D14-A3A0-339A-856E25013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02E-14DA-48CF-A151-6068731A652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5ED36-E035-3C4E-EDA0-5A5CA310A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C8503-A027-7009-E78E-9131BD7C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4BA0-69E1-40FE-9E83-726E3B1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8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467D2-3A18-A1FC-3652-BDA7DE3C0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46AF6D-89E5-8970-2874-2853646BA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A9273-02A1-356F-B5C0-D407450C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02E-14DA-48CF-A151-6068731A652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E95F8-E5D9-B7F7-F72D-3D11CB7BA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9702B-E020-796F-B58B-168FBB6D9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4BA0-69E1-40FE-9E83-726E3B1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4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85D544-877B-60B4-1BC3-3CAC7E653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8B1A99-8FB3-2A23-0A5A-203E63BC0F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147ED-40B1-EC17-D361-E391C4C00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02E-14DA-48CF-A151-6068731A652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2AFCD-9CC1-5EBF-ABE7-55D5E9BC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806B9-0730-E814-4B3C-83A0F2336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4BA0-69E1-40FE-9E83-726E3B1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7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09A5F-7116-770F-3B16-64897F6F1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E5DBF-A1FB-BF55-955A-E90B4246F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F25F8-4B60-0B12-AF58-F5D1BB2C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02E-14DA-48CF-A151-6068731A652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E1DD1-92A5-FE23-2858-A62ED9786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8D5C7-4824-11EA-297B-067C34CE9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4BA0-69E1-40FE-9E83-726E3B1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4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55C2C-1F4F-ADB7-C395-2339584D5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873488-9B20-5BE1-637C-1EBE559E0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4C23D-A139-924E-1DC9-F45A6D36D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02E-14DA-48CF-A151-6068731A652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EE6EA-9A92-C80C-198F-891B4E2CB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DBF5F-11BD-8AD1-1505-454C93DB9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4BA0-69E1-40FE-9E83-726E3B1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9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6FAF7-F445-D94B-024F-693F4EA25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72AB1-C6AB-5F7D-CE8A-87D47BAE26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0FAE73-1379-75B3-8245-0F3B33F4D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7A4F4-01B7-697C-B194-9C09EFB92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02E-14DA-48CF-A151-6068731A652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7E3BC-9B83-AA17-FD89-B5B90A091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D2E8A-6418-D3C4-3191-CCCA87FAB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4BA0-69E1-40FE-9E83-726E3B1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8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105DB-41BA-102A-F978-0F8EBC208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17C75-7927-8F37-7286-57EB4DA8D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A6815-CE95-33F6-586A-DFEAE7A6E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99E5C0-DD9B-871E-5600-B4A43618B2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CB8D1-FBA0-BC8B-4CB6-FE520EB8F4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898DBE-4EAB-DE47-0D85-9DBA217B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02E-14DA-48CF-A151-6068731A652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80D065-C3F3-ED54-5663-7C63DDAF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276602-DF3A-FADA-E3AE-671B2780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4BA0-69E1-40FE-9E83-726E3B1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1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A3C57-44C0-5153-561A-64B811D9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A32740-60EA-F94D-E75E-037BE3A6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02E-14DA-48CF-A151-6068731A652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CC12E-86BA-4CC3-4FE7-09FCCD237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DF3757-995A-19A8-106D-7EF633AC5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4BA0-69E1-40FE-9E83-726E3B1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7AA579-FFCF-0779-04AE-19633755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02E-14DA-48CF-A151-6068731A652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4B807C-CD90-6D56-D538-50C7AC08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1F865-6CAC-52A0-C6A7-B4221B479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4BA0-69E1-40FE-9E83-726E3B1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5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46642-B99A-98A1-ECB7-91C1331C1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1E65B-1604-E55C-4390-D32D4EEB3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3A493-C6F3-F163-3EC2-59ED8D60D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4325F-B838-7E47-113A-D2B9C707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02E-14DA-48CF-A151-6068731A652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8A7CE-DA8F-D7F8-7E28-C564E314C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0A751-A90A-E429-335E-797B3B731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4BA0-69E1-40FE-9E83-726E3B1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3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B0BB6-C7EC-0B67-296E-F86C14F8B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88E670-D2D3-9675-A941-3C5D2EDD96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7605AF-ABC9-7373-EAC2-4327E9784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D66858-ABF5-EB38-A9D6-092CEECD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002E-14DA-48CF-A151-6068731A652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91AFB-984D-9C37-B8C3-CEB2EAC7D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99A97-A0FA-C128-81FC-F4D457AD2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44BA0-69E1-40FE-9E83-726E3B1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2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569691-E822-4D54-A390-1540EF2C0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2CA4C-2C1D-640C-DBB5-A8B7104A7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0EA6F-E6FF-9E13-F81A-DA8758DDAC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B002E-14DA-48CF-A151-6068731A652F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ADC47-87FE-4B5B-305E-898DA8BD1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1E95B-BCED-B7AD-EC6F-810D1CD1F6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44BA0-69E1-40FE-9E83-726E3B14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BDE9C7-D0E8-C567-AD36-C93F78499539}"/>
              </a:ext>
            </a:extLst>
          </p:cNvPr>
          <p:cNvSpPr/>
          <p:nvPr/>
        </p:nvSpPr>
        <p:spPr>
          <a:xfrm>
            <a:off x="2852632" y="1733843"/>
            <a:ext cx="6486735" cy="339031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A19F6D-2F98-7AE8-B278-55DF82ACE6CD}"/>
              </a:ext>
            </a:extLst>
          </p:cNvPr>
          <p:cNvSpPr/>
          <p:nvPr/>
        </p:nvSpPr>
        <p:spPr>
          <a:xfrm rot="5400000">
            <a:off x="6850763" y="-754762"/>
            <a:ext cx="1733841" cy="32433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B1FCA1-BCCB-DAEB-4D72-BDB9120D7D7E}"/>
              </a:ext>
            </a:extLst>
          </p:cNvPr>
          <p:cNvSpPr/>
          <p:nvPr/>
        </p:nvSpPr>
        <p:spPr>
          <a:xfrm rot="5400000">
            <a:off x="9898763" y="-559395"/>
            <a:ext cx="1733841" cy="285263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7A559E-25C0-0F8E-6611-94D3255DB9F1}"/>
              </a:ext>
            </a:extLst>
          </p:cNvPr>
          <p:cNvSpPr/>
          <p:nvPr/>
        </p:nvSpPr>
        <p:spPr>
          <a:xfrm rot="5400000">
            <a:off x="3607394" y="-756959"/>
            <a:ext cx="1733841" cy="324337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98FDAC-06F3-9E71-2339-9BC2FAFBCBF8}"/>
              </a:ext>
            </a:extLst>
          </p:cNvPr>
          <p:cNvSpPr/>
          <p:nvPr/>
        </p:nvSpPr>
        <p:spPr>
          <a:xfrm rot="5400000">
            <a:off x="559396" y="-559396"/>
            <a:ext cx="1733841" cy="285263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B71E63B-6443-AC85-90A3-E9337BC70115}"/>
              </a:ext>
            </a:extLst>
          </p:cNvPr>
          <p:cNvSpPr/>
          <p:nvPr/>
        </p:nvSpPr>
        <p:spPr>
          <a:xfrm rot="5400000">
            <a:off x="9898764" y="4564763"/>
            <a:ext cx="1733841" cy="285263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B3323D-58DE-9796-BF97-1AFD47DDCD3C}"/>
              </a:ext>
            </a:extLst>
          </p:cNvPr>
          <p:cNvSpPr/>
          <p:nvPr/>
        </p:nvSpPr>
        <p:spPr>
          <a:xfrm rot="5400000">
            <a:off x="3607395" y="4369396"/>
            <a:ext cx="1733841" cy="324337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E31CDB-8503-9029-EC85-804E85C8AAC8}"/>
              </a:ext>
            </a:extLst>
          </p:cNvPr>
          <p:cNvSpPr/>
          <p:nvPr/>
        </p:nvSpPr>
        <p:spPr>
          <a:xfrm rot="5400000">
            <a:off x="559397" y="4564762"/>
            <a:ext cx="1733841" cy="285263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5D32D0-C11B-7F85-CEAB-4040178ABF84}"/>
              </a:ext>
            </a:extLst>
          </p:cNvPr>
          <p:cNvSpPr/>
          <p:nvPr/>
        </p:nvSpPr>
        <p:spPr>
          <a:xfrm rot="5400000">
            <a:off x="6850763" y="4369395"/>
            <a:ext cx="1733841" cy="32433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B7895E-C234-440E-4FAE-942F996F8735}"/>
              </a:ext>
            </a:extLst>
          </p:cNvPr>
          <p:cNvSpPr/>
          <p:nvPr/>
        </p:nvSpPr>
        <p:spPr>
          <a:xfrm rot="5400000">
            <a:off x="578734" y="1155104"/>
            <a:ext cx="1695157" cy="285263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675FFC-3C2F-88C8-7D40-E3BF0A5FF65E}"/>
              </a:ext>
            </a:extLst>
          </p:cNvPr>
          <p:cNvSpPr/>
          <p:nvPr/>
        </p:nvSpPr>
        <p:spPr>
          <a:xfrm rot="5400000">
            <a:off x="578733" y="2850265"/>
            <a:ext cx="1695158" cy="285263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044602A-374F-0554-3036-DADC15BE5876}"/>
              </a:ext>
            </a:extLst>
          </p:cNvPr>
          <p:cNvSpPr/>
          <p:nvPr/>
        </p:nvSpPr>
        <p:spPr>
          <a:xfrm rot="5400000">
            <a:off x="9918106" y="1155104"/>
            <a:ext cx="1695157" cy="285263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947E09-FF5B-23E5-F68B-84CAC949BA98}"/>
              </a:ext>
            </a:extLst>
          </p:cNvPr>
          <p:cNvSpPr/>
          <p:nvPr/>
        </p:nvSpPr>
        <p:spPr>
          <a:xfrm rot="5400000">
            <a:off x="9918105" y="2850265"/>
            <a:ext cx="1695158" cy="285263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38EAF8-AC04-4648-4267-3C3EAA9BD295}"/>
              </a:ext>
            </a:extLst>
          </p:cNvPr>
          <p:cNvSpPr/>
          <p:nvPr/>
        </p:nvSpPr>
        <p:spPr>
          <a:xfrm rot="5400000">
            <a:off x="2779173" y="1807338"/>
            <a:ext cx="3390273" cy="324337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B500C80-B565-4DD2-315B-8BB1B3FE637B}"/>
              </a:ext>
            </a:extLst>
          </p:cNvPr>
          <p:cNvCxnSpPr/>
          <p:nvPr/>
        </p:nvCxnSpPr>
        <p:spPr>
          <a:xfrm>
            <a:off x="0" y="-2195"/>
            <a:ext cx="2852624" cy="17338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A724626-2313-46FD-868B-0DD4EDE99D81}"/>
              </a:ext>
            </a:extLst>
          </p:cNvPr>
          <p:cNvCxnSpPr/>
          <p:nvPr/>
        </p:nvCxnSpPr>
        <p:spPr>
          <a:xfrm>
            <a:off x="9339376" y="5124156"/>
            <a:ext cx="2852624" cy="17338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FE60798-C157-17F0-92B6-DEDAB5CB643E}"/>
              </a:ext>
            </a:extLst>
          </p:cNvPr>
          <p:cNvCxnSpPr>
            <a:cxnSpLocks/>
          </p:cNvCxnSpPr>
          <p:nvPr/>
        </p:nvCxnSpPr>
        <p:spPr>
          <a:xfrm flipH="1">
            <a:off x="9339365" y="-2195"/>
            <a:ext cx="2852635" cy="17338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E515587-BBDF-4F84-09CA-CE4D390F6010}"/>
              </a:ext>
            </a:extLst>
          </p:cNvPr>
          <p:cNvCxnSpPr>
            <a:cxnSpLocks/>
          </p:cNvCxnSpPr>
          <p:nvPr/>
        </p:nvCxnSpPr>
        <p:spPr>
          <a:xfrm flipH="1">
            <a:off x="-20" y="5124156"/>
            <a:ext cx="2852635" cy="17338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015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Luna</dc:creator>
  <cp:lastModifiedBy>Allyson Duran</cp:lastModifiedBy>
  <cp:revision>3</cp:revision>
  <cp:lastPrinted>2024-05-31T17:09:05Z</cp:lastPrinted>
  <dcterms:created xsi:type="dcterms:W3CDTF">2024-03-14T18:49:33Z</dcterms:created>
  <dcterms:modified xsi:type="dcterms:W3CDTF">2024-05-31T17:11:11Z</dcterms:modified>
</cp:coreProperties>
</file>